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1"/>
  </p:sldMasterIdLst>
  <p:sldIdLst>
    <p:sldId id="256" r:id="rId2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2" d="100"/>
          <a:sy n="32" d="100"/>
        </p:scale>
        <p:origin x="22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779911" y="2773170"/>
            <a:ext cx="6419780" cy="1183716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1" y="1264357"/>
            <a:ext cx="8206284" cy="7405513"/>
          </a:xfrm>
        </p:spPr>
        <p:txBody>
          <a:bodyPr anchor="b">
            <a:normAutofit/>
          </a:bodyPr>
          <a:lstStyle>
            <a:lvl1pPr algn="l">
              <a:defRPr sz="5867">
                <a:effectLst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0" y="9111391"/>
            <a:ext cx="6605667" cy="4535623"/>
          </a:xfrm>
        </p:spPr>
        <p:txBody>
          <a:bodyPr anchor="t">
            <a:normAutofit/>
          </a:bodyPr>
          <a:lstStyle>
            <a:lvl1pPr marL="0" indent="0" algn="l">
              <a:buNone/>
              <a:defRPr sz="2667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90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11200" y="1264356"/>
            <a:ext cx="10769600" cy="7405511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16003" y="9111389"/>
            <a:ext cx="9708443" cy="1083733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133"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5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1264356"/>
            <a:ext cx="10769600" cy="6863644"/>
          </a:xfrm>
        </p:spPr>
        <p:txBody>
          <a:bodyPr anchor="ctr">
            <a:normAutofit/>
          </a:bodyPr>
          <a:lstStyle>
            <a:lvl1pPr algn="l">
              <a:defRPr sz="3733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9753600"/>
            <a:ext cx="8511403" cy="4515556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711" y="1264356"/>
            <a:ext cx="9146383" cy="6863644"/>
          </a:xfrm>
        </p:spPr>
        <p:txBody>
          <a:bodyPr anchor="ctr">
            <a:normAutofit/>
          </a:bodyPr>
          <a:lstStyle>
            <a:lvl1pPr algn="l">
              <a:defRPr sz="3733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2401" y="8128000"/>
            <a:ext cx="8536623" cy="1143941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0195129"/>
            <a:ext cx="8509815" cy="4074027"/>
          </a:xfrm>
        </p:spPr>
        <p:txBody>
          <a:bodyPr anchor="ctr">
            <a:normAutofit/>
          </a:bodyPr>
          <a:lstStyle>
            <a:lvl1pPr marL="0" indent="0" algn="l">
              <a:buNone/>
              <a:defRPr sz="2667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1" y="1684442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61601" y="6562610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2771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8128000"/>
            <a:ext cx="8509815" cy="4023467"/>
          </a:xfrm>
        </p:spPr>
        <p:txBody>
          <a:bodyPr anchor="b">
            <a:normAutofit/>
          </a:bodyPr>
          <a:lstStyle>
            <a:lvl1pPr algn="l">
              <a:defRPr sz="3733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2167065"/>
            <a:ext cx="8511403" cy="210208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91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712" y="1264356"/>
            <a:ext cx="9146381" cy="6863644"/>
          </a:xfrm>
        </p:spPr>
        <p:txBody>
          <a:bodyPr anchor="ctr">
            <a:normAutofit/>
          </a:bodyPr>
          <a:lstStyle>
            <a:lvl1pPr algn="l">
              <a:defRPr sz="3733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1201" y="9211733"/>
            <a:ext cx="8509815" cy="248857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6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1740445"/>
            <a:ext cx="8509813" cy="2528711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1" y="1684442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61601" y="6562610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77365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1264356"/>
            <a:ext cx="10034211" cy="686364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733" b="0" dirty="0"/>
            </a:lvl1pPr>
          </a:lstStyle>
          <a:p>
            <a:pPr marL="0" lvl="0"/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1201" y="9312081"/>
            <a:ext cx="8509815" cy="19868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6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1298929"/>
            <a:ext cx="8509813" cy="2970228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87710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 algn="l">
              <a:defRPr sz="373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1" y="1264358"/>
            <a:ext cx="8739823" cy="8930773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67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5208" y="1264356"/>
            <a:ext cx="2725592" cy="10476089"/>
          </a:xfrm>
        </p:spPr>
        <p:txBody>
          <a:bodyPr vert="eaVert">
            <a:normAutofit/>
          </a:bodyPr>
          <a:lstStyle>
            <a:lvl1pPr>
              <a:defRPr sz="373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1264356"/>
            <a:ext cx="7800016" cy="13004800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6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1" y="1264356"/>
            <a:ext cx="8739823" cy="8930773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9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696177"/>
            <a:ext cx="8536624" cy="5498944"/>
          </a:xfrm>
        </p:spPr>
        <p:txBody>
          <a:bodyPr anchor="b">
            <a:normAutofit/>
          </a:bodyPr>
          <a:lstStyle>
            <a:lvl1pPr algn="l">
              <a:defRPr sz="4267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0636643"/>
            <a:ext cx="8536623" cy="3632514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5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711201" y="1264357"/>
            <a:ext cx="5266623" cy="893076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6216483" y="1264356"/>
            <a:ext cx="5264317" cy="891069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94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2" y="1264355"/>
            <a:ext cx="4955821" cy="1444978"/>
          </a:xfrm>
        </p:spPr>
        <p:txBody>
          <a:bodyPr anchor="b">
            <a:noAutofit/>
          </a:bodyPr>
          <a:lstStyle>
            <a:lvl1pPr marL="0" indent="0">
              <a:buNone/>
              <a:defRPr sz="3200" b="0" cap="all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199" y="2709335"/>
            <a:ext cx="5260623" cy="748578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3355" y="1343379"/>
            <a:ext cx="5018735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 cap="all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6483" y="2709333"/>
            <a:ext cx="5275607" cy="746571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8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5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89" y="1264356"/>
            <a:ext cx="4267200" cy="3612444"/>
          </a:xfrm>
        </p:spPr>
        <p:txBody>
          <a:bodyPr anchor="b">
            <a:normAutofit/>
          </a:bodyPr>
          <a:lstStyle>
            <a:lvl1pPr algn="l">
              <a:defRPr sz="2667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199" y="1264356"/>
            <a:ext cx="5918340" cy="130048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4889" y="5238051"/>
            <a:ext cx="4267200" cy="4957077"/>
          </a:xfrm>
        </p:spPr>
        <p:txBody>
          <a:bodyPr anchor="t">
            <a:normAutofit/>
          </a:bodyPr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1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4400" y="3431822"/>
            <a:ext cx="4751011" cy="2709333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016000" y="2167467"/>
            <a:ext cx="4374632" cy="11379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704" y="6502400"/>
            <a:ext cx="4752297" cy="4937007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1200" y="14630401"/>
            <a:ext cx="7748965" cy="8654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6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894234" y="9231804"/>
            <a:ext cx="3293941" cy="6301708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264358"/>
            <a:ext cx="8739823" cy="8930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6994" y="14630409"/>
            <a:ext cx="1600617" cy="8654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t>7/18/2021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0" y="14630401"/>
            <a:ext cx="7748965" cy="8654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5902" y="13223060"/>
            <a:ext cx="1142543" cy="15879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7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912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kumimoji="1" sz="4267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80990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6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600160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1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057349" indent="-228594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666933" indent="-228594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34635" y="691728"/>
            <a:ext cx="914224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6000" b="1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2021.09</a:t>
            </a:r>
            <a:r>
              <a:rPr lang="ja-JP" altLang="en-US" sz="6000" b="1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6000" b="1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スカッシュ</a:t>
            </a:r>
            <a:r>
              <a:rPr lang="ja-JP" altLang="en-US" sz="6000" b="1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改編</a:t>
            </a:r>
            <a:endParaRPr lang="en-US" altLang="ja-JP" sz="6000" b="1" dirty="0" smtClean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6000" b="1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スケジュール</a:t>
            </a:r>
            <a:endParaRPr lang="ja-JP" altLang="en-US" sz="6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419578" y="2630720"/>
            <a:ext cx="557235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※</a:t>
            </a:r>
            <a:r>
              <a:rPr lang="ja-JP" altLang="en-US" sz="28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変更となる場合がございます。</a:t>
            </a:r>
            <a:endParaRPr lang="en-US" altLang="ja-JP" sz="2800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172" y="15110312"/>
            <a:ext cx="1492527" cy="821144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1371600" y="3414802"/>
            <a:ext cx="10106077" cy="125265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/>
              <a:t>7/15</a:t>
            </a:r>
            <a:r>
              <a:rPr lang="ja-JP" altLang="ja-JP" sz="2800" b="1" dirty="0"/>
              <a:t>（木）</a:t>
            </a:r>
            <a:r>
              <a:rPr lang="ja-JP" altLang="ja-JP" sz="2800" dirty="0"/>
              <a:t>料金表及びタイムテーブル（仮）の</a:t>
            </a:r>
            <a:r>
              <a:rPr lang="ja-JP" altLang="ja-JP" sz="2800" dirty="0" smtClean="0"/>
              <a:t>告知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7/15</a:t>
            </a:r>
            <a:r>
              <a:rPr lang="ja-JP" altLang="ja-JP" sz="2800" b="1" dirty="0"/>
              <a:t>（木）</a:t>
            </a:r>
            <a:r>
              <a:rPr lang="ja-JP" altLang="ja-JP" sz="2800" b="1" dirty="0" smtClean="0"/>
              <a:t>～</a:t>
            </a:r>
            <a:r>
              <a:rPr lang="en-US" altLang="ja-JP" sz="2800" b="1" dirty="0" smtClean="0"/>
              <a:t>  7/23</a:t>
            </a:r>
            <a:r>
              <a:rPr lang="ja-JP" altLang="ja-JP" sz="2800" b="1" dirty="0"/>
              <a:t>（祝金</a:t>
            </a:r>
            <a:r>
              <a:rPr lang="ja-JP" altLang="ja-JP" sz="2800" b="1" dirty="0" smtClean="0"/>
              <a:t>）</a:t>
            </a:r>
            <a:endParaRPr lang="en-US" altLang="ja-JP" sz="2800" b="1" dirty="0" smtClean="0"/>
          </a:p>
          <a:p>
            <a:r>
              <a:rPr lang="ja-JP" altLang="en-US" sz="2800" b="1" dirty="0"/>
              <a:t>　</a:t>
            </a:r>
            <a:r>
              <a:rPr lang="ja-JP" altLang="en-US" sz="2800" b="1" dirty="0" smtClean="0"/>
              <a:t>　　　　</a:t>
            </a:r>
            <a:r>
              <a:rPr lang="ja-JP" altLang="ja-JP" sz="2800" dirty="0" smtClean="0"/>
              <a:t>グループレッスン</a:t>
            </a:r>
            <a:r>
              <a:rPr lang="ja-JP" altLang="en-US" sz="2800" dirty="0"/>
              <a:t>受講</a:t>
            </a:r>
            <a:r>
              <a:rPr lang="ja-JP" altLang="ja-JP" sz="2800" dirty="0" smtClean="0"/>
              <a:t>希望</a:t>
            </a:r>
            <a:r>
              <a:rPr lang="ja-JP" altLang="en-US" sz="2800" dirty="0" smtClean="0"/>
              <a:t>クラスアンケート調査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</a:t>
            </a:r>
            <a:r>
              <a:rPr lang="en-US" altLang="ja-JP" sz="2000" dirty="0" smtClean="0"/>
              <a:t>※</a:t>
            </a:r>
            <a:r>
              <a:rPr lang="ja-JP" altLang="en-US" sz="2000" dirty="0" smtClean="0"/>
              <a:t>ご要望も頂戴しております。用紙に記入後、提出ください。</a:t>
            </a:r>
            <a:endParaRPr lang="en-US" altLang="ja-JP" sz="20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7/23</a:t>
            </a:r>
            <a:r>
              <a:rPr lang="ja-JP" altLang="ja-JP" sz="2800" b="1" dirty="0"/>
              <a:t>（祝金）</a:t>
            </a:r>
            <a:r>
              <a:rPr lang="ja-JP" altLang="ja-JP" sz="2800" b="1" dirty="0" smtClean="0"/>
              <a:t>～</a:t>
            </a:r>
            <a:r>
              <a:rPr lang="en-US" altLang="ja-JP" sz="2800" b="1" dirty="0" smtClean="0"/>
              <a:t>  7/25</a:t>
            </a:r>
            <a:r>
              <a:rPr lang="ja-JP" altLang="ja-JP" sz="2800" b="1" dirty="0"/>
              <a:t>（日</a:t>
            </a:r>
            <a:r>
              <a:rPr lang="ja-JP" altLang="ja-JP" sz="2800" b="1" dirty="0" smtClean="0"/>
              <a:t>）</a:t>
            </a:r>
            <a:endParaRPr lang="en-US" altLang="ja-JP" sz="2800" b="1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タイムテーブル</a:t>
            </a:r>
            <a:r>
              <a:rPr lang="ja-JP" altLang="ja-JP" sz="2800" dirty="0" smtClean="0"/>
              <a:t>の再編</a:t>
            </a:r>
            <a:r>
              <a:rPr lang="ja-JP" altLang="en-US" sz="2800" dirty="0" smtClean="0"/>
              <a:t>（調整）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7/27</a:t>
            </a:r>
            <a:r>
              <a:rPr lang="ja-JP" altLang="ja-JP" sz="2800" b="1" dirty="0"/>
              <a:t>（火）</a:t>
            </a:r>
            <a:r>
              <a:rPr lang="en-US" altLang="ja-JP" sz="3200" b="1" dirty="0">
                <a:solidFill>
                  <a:srgbClr val="FFFF00"/>
                </a:solidFill>
              </a:rPr>
              <a:t>9</a:t>
            </a:r>
            <a:r>
              <a:rPr lang="ja-JP" altLang="ja-JP" sz="3200" b="1" dirty="0" smtClean="0">
                <a:solidFill>
                  <a:srgbClr val="FFFF00"/>
                </a:solidFill>
              </a:rPr>
              <a:t>月タイムテーブル</a:t>
            </a:r>
            <a:r>
              <a:rPr lang="ja-JP" altLang="ja-JP" sz="3200" b="1" dirty="0">
                <a:solidFill>
                  <a:srgbClr val="FFFF00"/>
                </a:solidFill>
              </a:rPr>
              <a:t>確定版</a:t>
            </a:r>
            <a:r>
              <a:rPr lang="ja-JP" altLang="ja-JP" sz="2800" dirty="0"/>
              <a:t>の案内</a:t>
            </a:r>
            <a:r>
              <a:rPr lang="ja-JP" altLang="ja-JP" sz="2800" dirty="0" smtClean="0"/>
              <a:t>開始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7/27</a:t>
            </a:r>
            <a:r>
              <a:rPr lang="ja-JP" altLang="ja-JP" sz="2800" b="1" dirty="0"/>
              <a:t>（火）</a:t>
            </a:r>
            <a:r>
              <a:rPr lang="ja-JP" altLang="ja-JP" sz="2800" b="1" dirty="0" smtClean="0"/>
              <a:t>～</a:t>
            </a:r>
            <a:r>
              <a:rPr lang="en-US" altLang="ja-JP" sz="2800" b="1" dirty="0" smtClean="0"/>
              <a:t>  8/1</a:t>
            </a:r>
            <a:r>
              <a:rPr lang="ja-JP" altLang="ja-JP" sz="2800" b="1" dirty="0"/>
              <a:t>（日</a:t>
            </a:r>
            <a:r>
              <a:rPr lang="ja-JP" altLang="ja-JP" sz="2800" b="1" dirty="0" smtClean="0"/>
              <a:t>）</a:t>
            </a:r>
            <a:endParaRPr lang="en-US" altLang="ja-JP" sz="2800" b="1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</a:t>
            </a:r>
            <a:r>
              <a:rPr lang="ja-JP" altLang="ja-JP" sz="2800" dirty="0" smtClean="0"/>
              <a:t>優先</a:t>
            </a:r>
            <a:r>
              <a:rPr lang="ja-JP" altLang="ja-JP" sz="2800" dirty="0"/>
              <a:t>受付（※</a:t>
            </a:r>
            <a:r>
              <a:rPr lang="en-US" altLang="ja-JP" sz="2800" dirty="0"/>
              <a:t>2021.08</a:t>
            </a:r>
            <a:r>
              <a:rPr lang="ja-JP" altLang="ja-JP" sz="2800" dirty="0"/>
              <a:t>月グループレッスン在籍者</a:t>
            </a:r>
            <a:r>
              <a:rPr lang="ja-JP" altLang="ja-JP" sz="2800" dirty="0" smtClean="0"/>
              <a:t>）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8/3</a:t>
            </a:r>
            <a:r>
              <a:rPr lang="ja-JP" altLang="ja-JP" sz="2800" b="1" dirty="0"/>
              <a:t>（火）</a:t>
            </a:r>
            <a:r>
              <a:rPr lang="ja-JP" altLang="ja-JP" sz="2800" b="1" dirty="0" smtClean="0"/>
              <a:t>～</a:t>
            </a:r>
            <a:r>
              <a:rPr lang="en-US" altLang="ja-JP" sz="2800" b="1" dirty="0" smtClean="0"/>
              <a:t>  8/8</a:t>
            </a:r>
            <a:r>
              <a:rPr lang="ja-JP" altLang="ja-JP" sz="2800" b="1" dirty="0"/>
              <a:t>（日</a:t>
            </a:r>
            <a:r>
              <a:rPr lang="ja-JP" altLang="ja-JP" sz="2800" b="1" dirty="0" smtClean="0"/>
              <a:t>）</a:t>
            </a:r>
            <a:endParaRPr lang="en-US" altLang="ja-JP" sz="2800" b="1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</a:t>
            </a:r>
            <a:r>
              <a:rPr lang="ja-JP" altLang="ja-JP" sz="2800" b="1" dirty="0" smtClean="0">
                <a:solidFill>
                  <a:srgbClr val="FFFF00"/>
                </a:solidFill>
              </a:rPr>
              <a:t>川西店</a:t>
            </a:r>
            <a:r>
              <a:rPr lang="ja-JP" altLang="ja-JP" sz="2800" b="1" dirty="0">
                <a:solidFill>
                  <a:srgbClr val="FFFF00"/>
                </a:solidFill>
              </a:rPr>
              <a:t>会員グループレッスンの申し込み</a:t>
            </a:r>
            <a:r>
              <a:rPr lang="ja-JP" altLang="ja-JP" sz="2800" b="1" dirty="0" smtClean="0">
                <a:solidFill>
                  <a:srgbClr val="FFFF00"/>
                </a:solidFill>
              </a:rPr>
              <a:t>受付</a:t>
            </a:r>
            <a:endParaRPr lang="en-US" altLang="ja-JP" sz="2800" b="1" dirty="0" smtClean="0">
              <a:solidFill>
                <a:srgbClr val="FFFF00"/>
              </a:solidFill>
            </a:endParaRPr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</a:t>
            </a:r>
            <a:r>
              <a:rPr lang="ja-JP" altLang="ja-JP" sz="2800" dirty="0" smtClean="0"/>
              <a:t>（</a:t>
            </a:r>
            <a:r>
              <a:rPr lang="ja-JP" altLang="ja-JP" sz="2800" dirty="0"/>
              <a:t>第</a:t>
            </a:r>
            <a:r>
              <a:rPr lang="en-US" altLang="ja-JP" sz="2800" dirty="0"/>
              <a:t>3</a:t>
            </a:r>
            <a:r>
              <a:rPr lang="ja-JP" altLang="ja-JP" sz="2800" dirty="0"/>
              <a:t>希望まで記入可</a:t>
            </a:r>
            <a:r>
              <a:rPr lang="ja-JP" altLang="ja-JP" sz="2800" dirty="0" smtClean="0"/>
              <a:t>）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/>
              <a:t>8/8</a:t>
            </a:r>
            <a:r>
              <a:rPr lang="ja-JP" altLang="ja-JP" sz="2800" b="1" dirty="0"/>
              <a:t>（日）</a:t>
            </a:r>
            <a:r>
              <a:rPr lang="ja-JP" altLang="ja-JP" sz="2800" dirty="0"/>
              <a:t>営業終了後</a:t>
            </a:r>
            <a:r>
              <a:rPr lang="ja-JP" altLang="ja-JP" sz="2800" dirty="0" smtClean="0"/>
              <a:t>、</a:t>
            </a:r>
            <a:r>
              <a:rPr lang="ja-JP" altLang="en-US" sz="2800" dirty="0" smtClean="0"/>
              <a:t>レッスン受講者の確定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  </a:t>
            </a:r>
            <a:r>
              <a:rPr lang="en-US" altLang="ja-JP" sz="2400" dirty="0" smtClean="0"/>
              <a:t>※</a:t>
            </a:r>
            <a:r>
              <a:rPr lang="ja-JP" altLang="ja-JP" sz="2400" dirty="0" smtClean="0"/>
              <a:t>定員オーバークラス</a:t>
            </a:r>
            <a:r>
              <a:rPr lang="ja-JP" altLang="ja-JP" sz="2400" dirty="0"/>
              <a:t>の抽選</a:t>
            </a:r>
            <a:r>
              <a:rPr lang="ja-JP" altLang="ja-JP" sz="2400" dirty="0" smtClean="0"/>
              <a:t>実施</a:t>
            </a:r>
            <a:endParaRPr lang="en-US" altLang="ja-JP" sz="2400" dirty="0" smtClean="0"/>
          </a:p>
          <a:p>
            <a:endParaRPr lang="ja-JP" altLang="ja-JP" sz="2800" dirty="0"/>
          </a:p>
          <a:p>
            <a:r>
              <a:rPr lang="en-US" altLang="ja-JP" sz="2800" b="1" dirty="0" smtClean="0"/>
              <a:t>8/10</a:t>
            </a:r>
            <a:r>
              <a:rPr lang="ja-JP" altLang="ja-JP" sz="2800" b="1" dirty="0" smtClean="0"/>
              <a:t>（</a:t>
            </a:r>
            <a:r>
              <a:rPr lang="ja-JP" altLang="en-US" sz="2800" b="1" dirty="0"/>
              <a:t>火</a:t>
            </a:r>
            <a:r>
              <a:rPr lang="ja-JP" altLang="ja-JP" sz="2800" b="1" dirty="0" smtClean="0"/>
              <a:t>）</a:t>
            </a:r>
            <a:r>
              <a:rPr lang="ja-JP" altLang="en-US" sz="2800" b="1" dirty="0" smtClean="0"/>
              <a:t>～  </a:t>
            </a:r>
            <a:r>
              <a:rPr lang="en-US" altLang="ja-JP" sz="2800" b="1" dirty="0" smtClean="0"/>
              <a:t>8/13</a:t>
            </a:r>
            <a:r>
              <a:rPr lang="ja-JP" altLang="en-US" sz="2800" b="1" dirty="0" smtClean="0"/>
              <a:t>（金）</a:t>
            </a:r>
            <a:r>
              <a:rPr lang="en-US" altLang="ja-JP" sz="2800" b="1" dirty="0" smtClean="0"/>
              <a:t/>
            </a:r>
            <a:br>
              <a:rPr lang="en-US" altLang="ja-JP" sz="2800" b="1" dirty="0" smtClean="0"/>
            </a:br>
            <a:r>
              <a:rPr lang="ja-JP" altLang="en-US" sz="2800" b="1" dirty="0" smtClean="0"/>
              <a:t>                </a:t>
            </a:r>
            <a:r>
              <a:rPr lang="ja-JP" altLang="en-US" sz="2800" dirty="0" smtClean="0"/>
              <a:t>希望枠外れた方の調整（個別連絡）</a:t>
            </a:r>
            <a:endParaRPr lang="en-US" altLang="ja-JP" sz="2800" dirty="0" smtClean="0"/>
          </a:p>
          <a:p>
            <a:endParaRPr lang="ja-JP" altLang="ja-JP" sz="2800" dirty="0"/>
          </a:p>
          <a:p>
            <a:r>
              <a:rPr lang="en-US" altLang="ja-JP" sz="2800" b="1" dirty="0" smtClean="0"/>
              <a:t>8/15</a:t>
            </a:r>
            <a:r>
              <a:rPr lang="ja-JP" altLang="ja-JP" sz="2800" b="1" dirty="0"/>
              <a:t>（</a:t>
            </a:r>
            <a:r>
              <a:rPr lang="ja-JP" altLang="ja-JP" sz="2800" b="1" dirty="0" smtClean="0"/>
              <a:t>日</a:t>
            </a:r>
            <a:r>
              <a:rPr lang="ja-JP" altLang="en-US" sz="2800" b="1" dirty="0" smtClean="0"/>
              <a:t>）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グループレッスンの所属発表</a:t>
            </a:r>
            <a:endParaRPr lang="en-US" altLang="ja-JP" sz="2800" b="1" dirty="0" smtClean="0">
              <a:solidFill>
                <a:srgbClr val="FF0000"/>
              </a:solidFill>
            </a:endParaRPr>
          </a:p>
          <a:p>
            <a:endParaRPr lang="en-US" altLang="ja-JP" sz="2800" dirty="0"/>
          </a:p>
          <a:p>
            <a:r>
              <a:rPr lang="en-US" altLang="ja-JP" sz="2800" b="1" dirty="0" smtClean="0"/>
              <a:t>8/17</a:t>
            </a:r>
            <a:r>
              <a:rPr lang="ja-JP" altLang="en-US" sz="2800" b="1" dirty="0" smtClean="0"/>
              <a:t>（火）～</a:t>
            </a:r>
            <a:r>
              <a:rPr lang="ja-JP" altLang="en-US" sz="2800" dirty="0" smtClean="0"/>
              <a:t>　</a:t>
            </a:r>
            <a:r>
              <a:rPr lang="ja-JP" altLang="en-US" sz="2800" b="1" dirty="0" smtClean="0">
                <a:solidFill>
                  <a:srgbClr val="FFFF00"/>
                </a:solidFill>
              </a:rPr>
              <a:t>スカッシュ会員（外部）の募集開始</a:t>
            </a:r>
            <a:endParaRPr lang="en-US" altLang="ja-JP" sz="2800" b="1" dirty="0" smtClean="0">
              <a:solidFill>
                <a:srgbClr val="FFFF00"/>
              </a:solidFill>
            </a:endParaRPr>
          </a:p>
          <a:p>
            <a:r>
              <a:rPr lang="ja-JP" altLang="en-US" sz="2800" dirty="0" smtClean="0"/>
              <a:t>　　　　　</a:t>
            </a:r>
            <a:endParaRPr lang="en-US" altLang="ja-JP" sz="2800" dirty="0" smtClean="0"/>
          </a:p>
        </p:txBody>
      </p:sp>
    </p:spTree>
    <p:extLst>
      <p:ext uri="{BB962C8B-B14F-4D97-AF65-F5344CB8AC3E}">
        <p14:creationId xmlns:p14="http://schemas.microsoft.com/office/powerpoint/2010/main" val="155735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158</TotalTime>
  <Words>34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Century Gothic</vt:lpstr>
      <vt:lpstr>Wingdings 3</vt:lpstr>
      <vt:lpstr>スライス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GSPKS14044</dc:creator>
  <cp:lastModifiedBy>GSPKS14044</cp:lastModifiedBy>
  <cp:revision>10</cp:revision>
  <cp:lastPrinted>2021-07-18T08:16:36Z</cp:lastPrinted>
  <dcterms:created xsi:type="dcterms:W3CDTF">2018-12-20T02:33:08Z</dcterms:created>
  <dcterms:modified xsi:type="dcterms:W3CDTF">2021-07-18T08:19:18Z</dcterms:modified>
</cp:coreProperties>
</file>