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0" d="100"/>
          <a:sy n="50" d="100"/>
        </p:scale>
        <p:origin x="229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55C-F92D-465A-B699-0F798B9A2CDF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A03D-E33A-4FD7-AE3C-BD8719851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842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55C-F92D-465A-B699-0F798B9A2CDF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A03D-E33A-4FD7-AE3C-BD8719851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581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55C-F92D-465A-B699-0F798B9A2CDF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A03D-E33A-4FD7-AE3C-BD8719851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633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55C-F92D-465A-B699-0F798B9A2CDF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A03D-E33A-4FD7-AE3C-BD8719851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42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55C-F92D-465A-B699-0F798B9A2CDF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A03D-E33A-4FD7-AE3C-BD8719851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60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55C-F92D-465A-B699-0F798B9A2CDF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A03D-E33A-4FD7-AE3C-BD8719851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468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55C-F92D-465A-B699-0F798B9A2CDF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A03D-E33A-4FD7-AE3C-BD8719851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984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55C-F92D-465A-B699-0F798B9A2CDF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A03D-E33A-4FD7-AE3C-BD8719851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674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55C-F92D-465A-B699-0F798B9A2CDF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A03D-E33A-4FD7-AE3C-BD8719851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421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55C-F92D-465A-B699-0F798B9A2CDF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A03D-E33A-4FD7-AE3C-BD8719851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35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F855C-F92D-465A-B699-0F798B9A2CDF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A03D-E33A-4FD7-AE3C-BD8719851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623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F855C-F92D-465A-B699-0F798B9A2CDF}" type="datetimeFigureOut">
              <a:rPr kumimoji="1" lang="ja-JP" altLang="en-US" smtClean="0"/>
              <a:t>2025/6/2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A03D-E33A-4FD7-AE3C-BD8719851F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8148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05644DD-B717-4BD6-A946-0AACFA64E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66543" cy="9717024"/>
          </a:xfrm>
          <a:prstGeom prst="rect">
            <a:avLst/>
          </a:prstGeom>
        </p:spPr>
      </p:pic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2AF8E42-BA06-4937-B52C-24FD3DFA40D9}"/>
              </a:ext>
            </a:extLst>
          </p:cNvPr>
          <p:cNvSpPr/>
          <p:nvPr/>
        </p:nvSpPr>
        <p:spPr>
          <a:xfrm>
            <a:off x="992310" y="8929064"/>
            <a:ext cx="4873377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2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グンゼスポーツスカイガーディン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7F32366-67A2-49B2-8E15-A627EAF99BA0}"/>
              </a:ext>
            </a:extLst>
          </p:cNvPr>
          <p:cNvSpPr/>
          <p:nvPr/>
        </p:nvSpPr>
        <p:spPr>
          <a:xfrm>
            <a:off x="2210654" y="9373215"/>
            <a:ext cx="243669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28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052-523-1726</a:t>
            </a:r>
            <a:endParaRPr lang="ja-JP" alt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344EFD7A-6C47-4491-9C8B-ED17AAA42E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6553" y="8832584"/>
            <a:ext cx="969348" cy="975445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5C08782-39F9-4A6C-B9FF-4DBDD28E23CD}"/>
              </a:ext>
            </a:extLst>
          </p:cNvPr>
          <p:cNvSpPr/>
          <p:nvPr/>
        </p:nvSpPr>
        <p:spPr>
          <a:xfrm>
            <a:off x="1312738" y="4974135"/>
            <a:ext cx="4552949" cy="53860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r>
              <a:rPr lang="en-US" altLang="ja-JP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/3</a:t>
            </a:r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(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火</a:t>
            </a:r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　</a:t>
            </a:r>
            <a:r>
              <a:rPr lang="ja-JP" alt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ja-JP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14:40</a:t>
            </a:r>
            <a:r>
              <a:rPr lang="ja-JP" alt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～</a:t>
            </a:r>
            <a:r>
              <a:rPr lang="en-US" altLang="ja-JP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:00</a:t>
            </a:r>
            <a:r>
              <a:rPr lang="ja-JP" altLang="en-US" sz="1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 </a:t>
            </a:r>
            <a:endParaRPr lang="en-US" altLang="ja-JP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　</a:t>
            </a:r>
            <a:endParaRPr lang="en-US" altLang="ja-JP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 腰痛・肩こり予防・改善</a:t>
            </a:r>
            <a:endParaRPr lang="en-US" altLang="ja-JP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altLang="ja-JP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6/24(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火</a:t>
            </a:r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 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14:40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～</a:t>
            </a:r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15:00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endParaRPr lang="en-US" altLang="ja-JP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</a:p>
          <a:p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腰痛・肩こり予防・改善</a:t>
            </a:r>
            <a:endParaRPr lang="en-US" altLang="ja-JP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</a:t>
            </a:r>
            <a:endParaRPr lang="en-US" altLang="ja-JP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altLang="ja-JP" sz="1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6/29(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日</a:t>
            </a:r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)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10:00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～</a:t>
            </a:r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15:00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endParaRPr lang="en-US" altLang="ja-JP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</a:p>
          <a:p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       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カラダ年齢測定</a:t>
            </a:r>
            <a:endParaRPr lang="en-US" altLang="ja-JP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　　　　　　　　</a:t>
            </a:r>
            <a:endParaRPr lang="en-US" altLang="ja-JP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altLang="ja-JP" sz="1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altLang="ja-JP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altLang="ja-JP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altLang="ja-JP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altLang="ja-JP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en-US" altLang="ja-JP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ja-JP" altLang="en-US" sz="2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02455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540</TotalTime>
  <Words>70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昌弘 北田</dc:creator>
  <cp:lastModifiedBy>GSPSG19072</cp:lastModifiedBy>
  <cp:revision>17</cp:revision>
  <dcterms:created xsi:type="dcterms:W3CDTF">2025-03-19T07:34:48Z</dcterms:created>
  <dcterms:modified xsi:type="dcterms:W3CDTF">2025-06-02T11:11:43Z</dcterms:modified>
</cp:coreProperties>
</file>