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</p:sldIdLst>
  <p:sldSz cx="6858000" cy="9906000" type="A4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50" d="100"/>
          <a:sy n="50" d="100"/>
        </p:scale>
        <p:origin x="2298" y="3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1621191"/>
            <a:ext cx="5829300" cy="3448756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57250" y="5202944"/>
            <a:ext cx="5143500" cy="2391656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ja-JP" altLang="en-US"/>
              <a:t>マスター サブタイトルの書式設定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F855C-F92D-465A-B699-0F798B9A2CDF}" type="datetimeFigureOut">
              <a:rPr kumimoji="1" lang="ja-JP" altLang="en-US" smtClean="0"/>
              <a:t>2025/5/7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98A03D-E33A-4FD7-AE3C-BD8719851F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5684226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F855C-F92D-465A-B699-0F798B9A2CDF}" type="datetimeFigureOut">
              <a:rPr kumimoji="1" lang="ja-JP" altLang="en-US" smtClean="0"/>
              <a:t>2025/5/7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98A03D-E33A-4FD7-AE3C-BD8719851F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10842304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916" y="2469624"/>
            <a:ext cx="5915025" cy="4120620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67916" y="6629226"/>
            <a:ext cx="5915025" cy="216693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F855C-F92D-465A-B699-0F798B9A2CDF}" type="datetimeFigureOut">
              <a:rPr kumimoji="1" lang="ja-JP" altLang="en-US" smtClean="0"/>
              <a:t>2025/5/7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98A03D-E33A-4FD7-AE3C-BD8719851F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06560210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71488" y="2637014"/>
            <a:ext cx="2914650" cy="6285266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71863" y="2637014"/>
            <a:ext cx="2914650" cy="6285266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F855C-F92D-465A-B699-0F798B9A2CDF}" type="datetimeFigureOut">
              <a:rPr kumimoji="1" lang="ja-JP" altLang="en-US" smtClean="0"/>
              <a:t>2025/5/7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98A03D-E33A-4FD7-AE3C-BD8719851F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38468061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381" y="527405"/>
            <a:ext cx="5915025" cy="1914702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72381" y="2428347"/>
            <a:ext cx="2901255" cy="1190095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72381" y="3618442"/>
            <a:ext cx="2901255" cy="5322183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71863" y="2428347"/>
            <a:ext cx="2915543" cy="1190095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71863" y="3618442"/>
            <a:ext cx="2915543" cy="5322183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F855C-F92D-465A-B699-0F798B9A2CDF}" type="datetimeFigureOut">
              <a:rPr kumimoji="1" lang="ja-JP" altLang="en-US" smtClean="0"/>
              <a:t>2025/5/7</a:t>
            </a:fld>
            <a:endParaRPr kumimoji="1" lang="ja-JP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98A03D-E33A-4FD7-AE3C-BD8719851F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9698437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F855C-F92D-465A-B699-0F798B9A2CDF}" type="datetimeFigureOut">
              <a:rPr kumimoji="1" lang="ja-JP" altLang="en-US" smtClean="0"/>
              <a:t>2025/5/7</a:t>
            </a:fld>
            <a:endParaRPr kumimoji="1" lang="ja-JP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98A03D-E33A-4FD7-AE3C-BD8719851F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6967422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F855C-F92D-465A-B699-0F798B9A2CDF}" type="datetimeFigureOut">
              <a:rPr kumimoji="1" lang="ja-JP" altLang="en-US" smtClean="0"/>
              <a:t>2025/5/7</a:t>
            </a:fld>
            <a:endParaRPr kumimoji="1" lang="ja-JP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98A03D-E33A-4FD7-AE3C-BD8719851F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17942129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381" y="660400"/>
            <a:ext cx="2211884" cy="23114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15543" y="1426283"/>
            <a:ext cx="3471863" cy="7039681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381" y="2971800"/>
            <a:ext cx="2211884" cy="5505627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F855C-F92D-465A-B699-0F798B9A2CDF}" type="datetimeFigureOut">
              <a:rPr kumimoji="1" lang="ja-JP" altLang="en-US" smtClean="0"/>
              <a:t>2025/5/7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98A03D-E33A-4FD7-AE3C-BD8719851F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78435529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381" y="660400"/>
            <a:ext cx="2211884" cy="23114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915543" y="1426283"/>
            <a:ext cx="3471863" cy="7039681"/>
          </a:xfrm>
        </p:spPr>
        <p:txBody>
          <a:bodyPr anchor="t"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r>
              <a:rPr lang="ja-JP" altLang="en-US"/>
              <a:t>アイコンをクリックして図を追加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381" y="2971800"/>
            <a:ext cx="2211884" cy="5505627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F855C-F92D-465A-B699-0F798B9A2CDF}" type="datetimeFigureOut">
              <a:rPr kumimoji="1" lang="ja-JP" altLang="en-US" smtClean="0"/>
              <a:t>2025/5/7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98A03D-E33A-4FD7-AE3C-BD8719851F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93062396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F855C-F92D-465A-B699-0F798B9A2CDF}" type="datetimeFigureOut">
              <a:rPr kumimoji="1" lang="ja-JP" altLang="en-US" smtClean="0"/>
              <a:t>2025/5/7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98A03D-E33A-4FD7-AE3C-BD8719851F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71581207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907757" y="527403"/>
            <a:ext cx="1478756" cy="8394877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71488" y="527403"/>
            <a:ext cx="4350544" cy="8394877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EAF855C-F92D-465A-B699-0F798B9A2CDF}" type="datetimeFigureOut">
              <a:rPr kumimoji="1" lang="ja-JP" altLang="en-US" smtClean="0"/>
              <a:t>2025/5/7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A98A03D-E33A-4FD7-AE3C-BD8719851F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55563320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71488" y="527405"/>
            <a:ext cx="5915025" cy="191470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71488" y="2637014"/>
            <a:ext cx="5915025" cy="628526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71488" y="9181397"/>
            <a:ext cx="154305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EAF855C-F92D-465A-B699-0F798B9A2CDF}" type="datetimeFigureOut">
              <a:rPr kumimoji="1" lang="ja-JP" altLang="en-US" smtClean="0"/>
              <a:t>2025/5/7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271713" y="9181397"/>
            <a:ext cx="2314575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843463" y="9181397"/>
            <a:ext cx="1543050" cy="52740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A98A03D-E33A-4FD7-AE3C-BD8719851F1F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2814817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kumimoji="1"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kumimoji="1"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図 3">
            <a:extLst>
              <a:ext uri="{FF2B5EF4-FFF2-40B4-BE49-F238E27FC236}">
                <a16:creationId xmlns:a16="http://schemas.microsoft.com/office/drawing/2014/main" id="{905644DD-B717-4BD6-A946-0AACFA64EBD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6866543" cy="9717024"/>
          </a:xfrm>
          <a:prstGeom prst="rect">
            <a:avLst/>
          </a:prstGeom>
        </p:spPr>
      </p:pic>
      <p:sp>
        <p:nvSpPr>
          <p:cNvPr id="5" name="正方形/長方形 4">
            <a:extLst>
              <a:ext uri="{FF2B5EF4-FFF2-40B4-BE49-F238E27FC236}">
                <a16:creationId xmlns:a16="http://schemas.microsoft.com/office/drawing/2014/main" id="{E2AF8E42-BA06-4937-B52C-24FD3DFA40D9}"/>
              </a:ext>
            </a:extLst>
          </p:cNvPr>
          <p:cNvSpPr/>
          <p:nvPr/>
        </p:nvSpPr>
        <p:spPr>
          <a:xfrm>
            <a:off x="992310" y="8929064"/>
            <a:ext cx="4873377" cy="40011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ja-JP" altLang="en-US" sz="2000" b="0" cap="none" spc="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グンゼスポーツスカイガーディン</a:t>
            </a:r>
          </a:p>
        </p:txBody>
      </p:sp>
      <p:sp>
        <p:nvSpPr>
          <p:cNvPr id="6" name="正方形/長方形 5">
            <a:extLst>
              <a:ext uri="{FF2B5EF4-FFF2-40B4-BE49-F238E27FC236}">
                <a16:creationId xmlns:a16="http://schemas.microsoft.com/office/drawing/2014/main" id="{47F32366-67A2-49B2-8E15-A627EAF99BA0}"/>
              </a:ext>
            </a:extLst>
          </p:cNvPr>
          <p:cNvSpPr/>
          <p:nvPr/>
        </p:nvSpPr>
        <p:spPr>
          <a:xfrm>
            <a:off x="2210654" y="9373215"/>
            <a:ext cx="2436690" cy="523220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altLang="ja-JP" sz="2800" b="0" cap="none" spc="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052-523-1726</a:t>
            </a:r>
            <a:endParaRPr lang="ja-JP" altLang="en-US" sz="2800" b="0" cap="none" spc="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  <p:pic>
        <p:nvPicPr>
          <p:cNvPr id="7" name="図 6">
            <a:extLst>
              <a:ext uri="{FF2B5EF4-FFF2-40B4-BE49-F238E27FC236}">
                <a16:creationId xmlns:a16="http://schemas.microsoft.com/office/drawing/2014/main" id="{344EFD7A-6C47-4491-9C8B-ED17AAA42E7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16553" y="8832584"/>
            <a:ext cx="969348" cy="975445"/>
          </a:xfrm>
          <a:prstGeom prst="rect">
            <a:avLst/>
          </a:prstGeom>
        </p:spPr>
      </p:pic>
      <p:sp>
        <p:nvSpPr>
          <p:cNvPr id="9" name="正方形/長方形 8">
            <a:extLst>
              <a:ext uri="{FF2B5EF4-FFF2-40B4-BE49-F238E27FC236}">
                <a16:creationId xmlns:a16="http://schemas.microsoft.com/office/drawing/2014/main" id="{15C08782-39F9-4A6C-B9FF-4DBDD28E23CD}"/>
              </a:ext>
            </a:extLst>
          </p:cNvPr>
          <p:cNvSpPr/>
          <p:nvPr/>
        </p:nvSpPr>
        <p:spPr>
          <a:xfrm>
            <a:off x="1312738" y="4974135"/>
            <a:ext cx="4552949" cy="4154984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5</a:t>
            </a:r>
            <a:r>
              <a:rPr lang="en-US" altLang="ja-JP" sz="1600" b="0" cap="none" spc="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/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13(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火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)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 　</a:t>
            </a:r>
            <a:r>
              <a:rPr lang="ja-JP" altLang="en-US" sz="1600" b="0" cap="none" spc="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 </a:t>
            </a:r>
            <a:r>
              <a:rPr lang="en-US" altLang="ja-JP" sz="1600" b="0" cap="none" spc="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14:40</a:t>
            </a:r>
            <a:r>
              <a:rPr lang="ja-JP" altLang="en-US" sz="1600" b="0" cap="none" spc="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～</a:t>
            </a:r>
            <a:r>
              <a:rPr lang="en-US" altLang="ja-JP" sz="1600" b="0" cap="none" spc="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15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:00</a:t>
            </a:r>
            <a:r>
              <a:rPr lang="ja-JP" altLang="en-US" sz="1600" b="0" cap="none" spc="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　 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腰痛予防・改善</a:t>
            </a:r>
            <a:endParaRPr lang="en-US" altLang="ja-JP" sz="1600" b="0" cap="none" spc="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altLang="ja-JP" sz="1600" dirty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5/17(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土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) 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     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11:30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～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12:10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　ウォーキング講座</a:t>
            </a:r>
            <a:endParaRPr lang="en-US" altLang="ja-JP" sz="1600" dirty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altLang="ja-JP" sz="1600" b="0" cap="none" spc="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5</a:t>
            </a:r>
            <a:r>
              <a:rPr lang="en-US" altLang="ja-JP" sz="1600" b="0" cap="none" spc="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/27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(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火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)  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 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  14:40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～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15:00</a:t>
            </a:r>
            <a:r>
              <a:rPr lang="ja-JP" altLang="en-US" sz="1600" b="0" cap="none" spc="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　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膝通予防・改善</a:t>
            </a:r>
            <a:endParaRPr lang="en-US" altLang="ja-JP" sz="1600" b="0" cap="none" spc="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altLang="ja-JP" sz="1600" dirty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5/29(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木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)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　 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11:00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～</a:t>
            </a:r>
            <a:r>
              <a:rPr lang="en-US" altLang="ja-JP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15:00</a:t>
            </a:r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　カラダ年齢測定</a:t>
            </a:r>
            <a:endParaRPr lang="en-US" altLang="ja-JP" sz="1600" dirty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r>
              <a:rPr lang="ja-JP" altLang="en-US" sz="1600" dirty="0">
                <a:ln w="0"/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　　　　　　　　　</a:t>
            </a:r>
            <a:endParaRPr lang="en-US" altLang="ja-JP" sz="1600" dirty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altLang="ja-JP" sz="1600" dirty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altLang="ja-JP" sz="2000" b="0" cap="none" spc="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altLang="ja-JP" sz="2000" dirty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altLang="ja-JP" sz="2000" b="0" cap="none" spc="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altLang="ja-JP" sz="2000" dirty="0">
              <a:ln w="0"/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en-US" altLang="ja-JP" sz="2000" b="0" cap="none" spc="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  <a:p>
            <a:endParaRPr lang="ja-JP" altLang="en-US" sz="2000" b="0" cap="none" spc="0" dirty="0">
              <a:ln w="0"/>
              <a:solidFill>
                <a:schemeClr val="tx1"/>
              </a:solidFill>
              <a:effectLst>
                <a:outerShdw blurRad="38100" dist="19050" dir="2700000" algn="tl" rotWithShape="0">
                  <a:schemeClr val="dk1">
                    <a:alpha val="40000"/>
                  </a:scheme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160245567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 テーマ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テーマ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テーマ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531</TotalTime>
  <Words>61</Words>
  <Application>Microsoft Office PowerPoint</Application>
  <PresentationFormat>A4 210 x 297 mm</PresentationFormat>
  <Paragraphs>15</Paragraphs>
  <Slides>1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5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</vt:i4>
      </vt:variant>
    </vt:vector>
  </HeadingPairs>
  <TitlesOfParts>
    <vt:vector size="7" baseType="lpstr">
      <vt:lpstr>游ゴシック</vt:lpstr>
      <vt:lpstr>游ゴシック Light</vt:lpstr>
      <vt:lpstr>Arial</vt:lpstr>
      <vt:lpstr>Calibri</vt:lpstr>
      <vt:lpstr>Calibri Light</vt:lpstr>
      <vt:lpstr>Office テーマ</vt:lpstr>
      <vt:lpstr>PowerPoint プレゼンテーション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プレゼンテーション</dc:title>
  <dc:creator>昌弘 北田</dc:creator>
  <cp:lastModifiedBy>GSPSG19072</cp:lastModifiedBy>
  <cp:revision>16</cp:revision>
  <dcterms:created xsi:type="dcterms:W3CDTF">2025-03-19T07:34:48Z</dcterms:created>
  <dcterms:modified xsi:type="dcterms:W3CDTF">2025-05-07T01:31:10Z</dcterms:modified>
</cp:coreProperties>
</file>